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8" r:id="rId5"/>
    <p:sldId id="279" r:id="rId6"/>
    <p:sldId id="281" r:id="rId7"/>
    <p:sldId id="282" r:id="rId8"/>
    <p:sldId id="277" r:id="rId9"/>
    <p:sldId id="286" r:id="rId10"/>
    <p:sldId id="287" r:id="rId11"/>
    <p:sldId id="288" r:id="rId12"/>
    <p:sldId id="289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22" autoAdjust="0"/>
  </p:normalViewPr>
  <p:slideViewPr>
    <p:cSldViewPr>
      <p:cViewPr varScale="1">
        <p:scale>
          <a:sx n="31" d="100"/>
          <a:sy n="31" d="100"/>
        </p:scale>
        <p:origin x="48" y="8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0"/>
            <a:ext cx="12801600" cy="9144000"/>
          </a:xfrm>
          <a:prstGeom prst="rect">
            <a:avLst/>
          </a:prstGeom>
        </p:spPr>
      </p:pic>
      <p:pic>
        <p:nvPicPr>
          <p:cNvPr id="3" name="Picture 2" descr="C:\Users\HP\Desktop\راهنمای_سلامت_در_تجمعات_انبوه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0" y="-19050"/>
            <a:ext cx="1879600" cy="916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HP\Desktop\راهنمای_سلامت_در_تجمعات_انبوه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14674850" y="0"/>
            <a:ext cx="1581150" cy="914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167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101"/>
          <a:stretch/>
        </p:blipFill>
        <p:spPr>
          <a:xfrm>
            <a:off x="-25400" y="266700"/>
            <a:ext cx="16256000" cy="88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564"/>
          <a:stretch/>
        </p:blipFill>
        <p:spPr>
          <a:xfrm>
            <a:off x="12700" y="19050"/>
            <a:ext cx="16256000" cy="91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9753600" cy="9144000"/>
          </a:xfrm>
          <a:prstGeom prst="rect">
            <a:avLst/>
          </a:prstGeom>
        </p:spPr>
      </p:pic>
      <p:pic>
        <p:nvPicPr>
          <p:cNvPr id="4" name="Picture 3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0" y="-19050"/>
            <a:ext cx="3251200" cy="916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13004800" y="-19050"/>
            <a:ext cx="3251200" cy="916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88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0"/>
            <a:ext cx="10744200" cy="9144000"/>
          </a:xfrm>
          <a:prstGeom prst="rect">
            <a:avLst/>
          </a:prstGeom>
        </p:spPr>
      </p:pic>
      <p:pic>
        <p:nvPicPr>
          <p:cNvPr id="3" name="Picture 2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0" y="0"/>
            <a:ext cx="2870200" cy="916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13614400" y="0"/>
            <a:ext cx="2641600" cy="914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190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11887200" cy="9144000"/>
          </a:xfrm>
          <a:prstGeom prst="rect">
            <a:avLst/>
          </a:prstGeom>
        </p:spPr>
      </p:pic>
      <p:pic>
        <p:nvPicPr>
          <p:cNvPr id="3" name="Picture 2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0" y="-19050"/>
            <a:ext cx="1879600" cy="916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13766800" y="0"/>
            <a:ext cx="2520950" cy="914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60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19051"/>
            <a:ext cx="12509500" cy="9163050"/>
          </a:xfrm>
          <a:prstGeom prst="rect">
            <a:avLst/>
          </a:prstGeom>
        </p:spPr>
      </p:pic>
      <p:pic>
        <p:nvPicPr>
          <p:cNvPr id="3" name="Picture 2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0" y="-19051"/>
            <a:ext cx="1879600" cy="916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HP\Desktop\راهنمای_سلامت_در_تجمعات_انبوه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19"/>
          <a:stretch/>
        </p:blipFill>
        <p:spPr bwMode="auto">
          <a:xfrm>
            <a:off x="14389100" y="-19051"/>
            <a:ext cx="1879600" cy="9163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513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/>
          <a:stretch/>
        </p:blipFill>
        <p:spPr>
          <a:xfrm>
            <a:off x="2565400" y="0"/>
            <a:ext cx="11125200" cy="91630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470" r="91171" b="289"/>
          <a:stretch/>
        </p:blipFill>
        <p:spPr bwMode="auto">
          <a:xfrm>
            <a:off x="13690600" y="0"/>
            <a:ext cx="2565400" cy="916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470" r="91171" b="289"/>
          <a:stretch/>
        </p:blipFill>
        <p:spPr bwMode="auto">
          <a:xfrm>
            <a:off x="0" y="-304800"/>
            <a:ext cx="2565400" cy="946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4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19249"/>
            <a:ext cx="10134600" cy="9124751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470" r="91171" b="289"/>
          <a:stretch/>
        </p:blipFill>
        <p:spPr bwMode="auto">
          <a:xfrm>
            <a:off x="13081001" y="19249"/>
            <a:ext cx="3130550" cy="9124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470" r="91171" b="289"/>
          <a:stretch/>
        </p:blipFill>
        <p:spPr bwMode="auto">
          <a:xfrm>
            <a:off x="31750" y="19249"/>
            <a:ext cx="3143250" cy="9124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812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1" y="0"/>
            <a:ext cx="11734800" cy="9144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470" r="91171" b="289"/>
          <a:stretch/>
        </p:blipFill>
        <p:spPr bwMode="auto">
          <a:xfrm>
            <a:off x="0" y="-19050"/>
            <a:ext cx="2260600" cy="916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1470" r="91171" b="289"/>
          <a:stretch/>
        </p:blipFill>
        <p:spPr bwMode="auto">
          <a:xfrm>
            <a:off x="13995401" y="0"/>
            <a:ext cx="22606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091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521"/>
          <a:stretch/>
        </p:blipFill>
        <p:spPr>
          <a:xfrm>
            <a:off x="0" y="0"/>
            <a:ext cx="16256000" cy="883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42200" y="8724900"/>
            <a:ext cx="304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1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Saman Khoshmanesh</cp:lastModifiedBy>
  <cp:revision>9</cp:revision>
  <dcterms:created xsi:type="dcterms:W3CDTF">2006-08-16T00:00:00Z</dcterms:created>
  <dcterms:modified xsi:type="dcterms:W3CDTF">2026-07-02T09:42:46Z</dcterms:modified>
</cp:coreProperties>
</file>